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92" r:id="rId2"/>
    <p:sldId id="293" r:id="rId3"/>
    <p:sldId id="256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72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73" r:id="rId22"/>
    <p:sldId id="283" r:id="rId23"/>
    <p:sldId id="274" r:id="rId24"/>
    <p:sldId id="284" r:id="rId25"/>
    <p:sldId id="285" r:id="rId26"/>
    <p:sldId id="286" r:id="rId27"/>
    <p:sldId id="265" r:id="rId28"/>
    <p:sldId id="267" r:id="rId29"/>
    <p:sldId id="266" r:id="rId30"/>
    <p:sldId id="270" r:id="rId31"/>
    <p:sldId id="268" r:id="rId32"/>
    <p:sldId id="269" r:id="rId33"/>
    <p:sldId id="271" r:id="rId34"/>
    <p:sldId id="290" r:id="rId35"/>
    <p:sldId id="287" r:id="rId36"/>
    <p:sldId id="288" r:id="rId37"/>
    <p:sldId id="289" r:id="rId38"/>
    <p:sldId id="291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D2F-661E-412E-9B48-F3971DB06693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B4D51-44BF-4787-B66D-4DFB9996B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1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A3631-6486-4882-AABB-60711A04DA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2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A3631-6486-4882-AABB-60711A04DA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33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Ok, great! It was the last 3 questions that all 3 counties added this year. We did that to try to gauge interest in having a market at the health department. Since the biggest barrier reported was time, we wanted to address that barrier. </a:t>
            </a:r>
            <a:r>
              <a:rPr lang="en-US"/>
              <a:t>That is the only other thing I can think of to include on the slide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A3631-6486-4882-AABB-60711A04DA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6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Food Recovery: transitioning from GITM to TCHD. Partnership breakfast with food pantries from </a:t>
            </a:r>
            <a:r>
              <a:rPr lang="en-US" dirty="0" err="1"/>
              <a:t>Taz</a:t>
            </a:r>
            <a:r>
              <a:rPr lang="en-US" dirty="0"/>
              <a:t> Co.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A3631-6486-4882-AABB-60711A04DA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6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A3631-6486-4882-AABB-60711A04DA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4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3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6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0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7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27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9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7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BBA71BC-81F4-4BCE-9E98-494BCDA81C9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8F65EDA-DA48-4619-8D0A-C3CC055C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7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omato&#10;&#10;Description generated with very high confidence">
            <a:extLst>
              <a:ext uri="{FF2B5EF4-FFF2-40B4-BE49-F238E27FC236}">
                <a16:creationId xmlns:a16="http://schemas.microsoft.com/office/drawing/2014/main" id="{18CAF224-D191-47B2-84D8-A7758C1E0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44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FC7B154-8B02-4A05-9E58-1C0FDB50A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0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generated with very high confidence">
            <a:extLst>
              <a:ext uri="{FF2B5EF4-FFF2-40B4-BE49-F238E27FC236}">
                <a16:creationId xmlns:a16="http://schemas.microsoft.com/office/drawing/2014/main" id="{117CA4E9-E25C-470E-BF67-04EEA3B07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9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17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927" y="4876801"/>
            <a:ext cx="2121023" cy="162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0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1" b="25333"/>
          <a:stretch/>
        </p:blipFill>
        <p:spPr>
          <a:xfrm>
            <a:off x="2623356" y="91440"/>
            <a:ext cx="6847215" cy="655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63278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481" y="2747651"/>
            <a:ext cx="1612600" cy="1693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481" y="330900"/>
            <a:ext cx="1608527" cy="1888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1490" y="5101771"/>
            <a:ext cx="1459591" cy="15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35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055" y="896721"/>
            <a:ext cx="2066611" cy="2066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518" y="5196417"/>
            <a:ext cx="2250016" cy="15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1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026213-B376-4651-8CD9-6BC42B74E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2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6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864" y="5277043"/>
            <a:ext cx="1316850" cy="1383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864" y="449246"/>
            <a:ext cx="1431295" cy="14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58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92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5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4"/>
          <a:srcRect l="24260" t="35079" r="61603" b="43812"/>
          <a:stretch/>
        </p:blipFill>
        <p:spPr bwMode="auto">
          <a:xfrm>
            <a:off x="4284134" y="4419600"/>
            <a:ext cx="3132666" cy="203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611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537" y="4037216"/>
            <a:ext cx="2466655" cy="205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18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BB15221-A7FD-4CBE-A871-B4A0A3DCB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7A990357-2A7A-49F4-8ECB-1697BE73A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58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C0B954C-9073-4A41-B76F-132E9B63E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1A7CA-B7AB-41F7-B9CD-DBEFDB021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0712-867F-41EA-8F78-B42E3FC151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707CE271-AF8A-418B-98EB-E0FAA57AB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4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ADE7A89-50A1-4487-B04F-822A1F876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6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A2ECBFE0-1C23-4973-8E13-39686E93A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22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50168369-464B-4021-8C4B-6635F686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7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8C1B24-7BAA-45B6-A950-3884EC6AE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9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9568B-0C66-4F86-B333-72826D04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5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D8134-BBB7-4732-9CE5-655CBA7FB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0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0F2C57D-2896-47FA-B9CC-9EC3DF2C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7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C3BD6-AD4E-4F0C-92D6-89CBF604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66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61351F5-8121-43AF-A724-8BE35B9FD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4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BAC1434-39C5-41D6-ADE0-A6B3B7168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3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D1C4C1-C07A-4578-B2E6-59C34E8EE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71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EB3A383-126F-44C7-B8FD-9A486BEDC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7CE2EC8-85C7-4446-8A37-A5CA32830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8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9400C501-8207-486E-A958-48460F8E5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1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D8D434E-0EED-4F6F-8575-CA617D4FC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6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AC80E51-B729-4DC1-9768-EA905675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78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9D7C1-6E25-48C3-B420-ED45FFDB7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7262" y="0"/>
            <a:ext cx="60647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74EBE0-04D0-42B1-93D5-4FC7C9EBA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691" y="2054942"/>
            <a:ext cx="607230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4DCF8-9F1A-4255-9C2A-9E0E35A7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950" y="2194560"/>
            <a:ext cx="5418961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1A15E-98FD-4598-B2BD-AD8D427D3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9950" y="3996250"/>
            <a:ext cx="5418962" cy="19424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www.healthyhoi.com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EAEB6D-60FF-455D-B8CC-2AC963CE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48E1DF57-1F93-44E2-A468-0281BA5AF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382584"/>
            <a:ext cx="4851141" cy="40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9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D5813C3-FD0C-49F9-A04C-F70D6BE87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4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FC41B2F6-6694-4E1D-BAFA-5D852D6FB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0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60E3821-CED1-4360-8248-C4FFD18E8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B8960-FF01-42BE-B370-95B4520E1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70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D333F78-F241-4F3E-988A-7EEFEDE06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6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69</TotalTime>
  <Words>96</Words>
  <Application>Microsoft Office PowerPoint</Application>
  <PresentationFormat>Widescreen</PresentationFormat>
  <Paragraphs>9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Calibri</vt:lpstr>
      <vt:lpstr>Corbel</vt:lpstr>
      <vt:lpstr>Wingdings</vt:lpstr>
      <vt:lpstr>Banded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Hendrickson</dc:creator>
  <cp:lastModifiedBy>Monica Hendrickson</cp:lastModifiedBy>
  <cp:revision>3</cp:revision>
  <dcterms:created xsi:type="dcterms:W3CDTF">2019-02-11T19:50:07Z</dcterms:created>
  <dcterms:modified xsi:type="dcterms:W3CDTF">2019-02-11T21:00:02Z</dcterms:modified>
</cp:coreProperties>
</file>